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341" r:id="rId2"/>
    <p:sldId id="294" r:id="rId3"/>
    <p:sldId id="337" r:id="rId4"/>
    <p:sldId id="277" r:id="rId5"/>
    <p:sldId id="276" r:id="rId6"/>
    <p:sldId id="296" r:id="rId7"/>
    <p:sldId id="278" r:id="rId8"/>
    <p:sldId id="338" r:id="rId9"/>
    <p:sldId id="297" r:id="rId10"/>
    <p:sldId id="339" r:id="rId11"/>
    <p:sldId id="272" r:id="rId12"/>
    <p:sldId id="343" r:id="rId13"/>
    <p:sldId id="344" r:id="rId14"/>
    <p:sldId id="346" r:id="rId15"/>
    <p:sldId id="348" r:id="rId16"/>
    <p:sldId id="34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518E"/>
    <a:srgbClr val="8BC152"/>
    <a:srgbClr val="FFDB69"/>
    <a:srgbClr val="FFFF81"/>
    <a:srgbClr val="EAA8E8"/>
    <a:srgbClr val="C8A5E3"/>
    <a:srgbClr val="C9F1FF"/>
    <a:srgbClr val="D75BD4"/>
    <a:srgbClr val="DF7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54" y="330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4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4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neel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laal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holud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shobuj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kawmola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badamee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golapee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begunee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dhushor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shada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/>
                <a:t>kaalo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Color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and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Shape</a:t>
              </a: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832609" y="5065695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color buttons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50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সাত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A24F32-1D54-44B6-B553-5E9C1074764B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pic>
        <p:nvPicPr>
          <p:cNvPr id="18" name="Picture 28" descr="Daisy decorative frame vector clip art | Free SVG">
            <a:extLst>
              <a:ext uri="{FF2B5EF4-FFF2-40B4-BE49-F238E27FC236}">
                <a16:creationId xmlns:a16="http://schemas.microsoft.com/office/drawing/2014/main" id="{8B7E5DE0-4292-408D-9C34-E6C5B23B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7915" y="264050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Go Back or Previous 1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1F53C74-B8F3-4264-8E6E-A81830169104}"/>
              </a:ext>
            </a:extLst>
          </p:cNvPr>
          <p:cNvSpPr/>
          <p:nvPr/>
        </p:nvSpPr>
        <p:spPr>
          <a:xfrm>
            <a:off x="5430417" y="5595766"/>
            <a:ext cx="528734" cy="69356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Go Forward or Next 1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1D96D5-FF77-4F89-A509-43A5FB160628}"/>
              </a:ext>
            </a:extLst>
          </p:cNvPr>
          <p:cNvSpPr/>
          <p:nvPr/>
        </p:nvSpPr>
        <p:spPr>
          <a:xfrm>
            <a:off x="6444344" y="5569553"/>
            <a:ext cx="528735" cy="71104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6303D9-59A6-4AEB-B703-D09981C55CB3}"/>
              </a:ext>
            </a:extLst>
          </p:cNvPr>
          <p:cNvGrpSpPr/>
          <p:nvPr/>
        </p:nvGrpSpPr>
        <p:grpSpPr>
          <a:xfrm>
            <a:off x="9589881" y="2435504"/>
            <a:ext cx="1445569" cy="1012765"/>
            <a:chOff x="4619969" y="612924"/>
            <a:chExt cx="2907725" cy="101276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2A99D03-5918-453B-8D59-F40D004D2A31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2446292-E4A1-4A12-A89A-E799448F3172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95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5703" y="5751143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বাংলা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017" y="2989553"/>
            <a:ext cx="2635380" cy="386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" y="140427"/>
            <a:ext cx="2933947" cy="29339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904" y="2925603"/>
            <a:ext cx="2816783" cy="2058521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698172" y="83118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2108252" y="116368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792140" y="142273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2164702" y="185997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1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202442" y="1538260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Number Poem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298503" y="2782741"/>
            <a:ext cx="135780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1-10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AF8D4B-BCE4-46E4-B791-4F5B8C55D457}"/>
              </a:ext>
            </a:extLst>
          </p:cNvPr>
          <p:cNvSpPr/>
          <p:nvPr/>
        </p:nvSpPr>
        <p:spPr>
          <a:xfrm>
            <a:off x="5828272" y="2782741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319786" y="3800014"/>
            <a:ext cx="1336519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11-20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EC8CD5-DB65-49B9-B6F8-8D5A77DA5620}"/>
              </a:ext>
            </a:extLst>
          </p:cNvPr>
          <p:cNvSpPr/>
          <p:nvPr/>
        </p:nvSpPr>
        <p:spPr>
          <a:xfrm>
            <a:off x="5865677" y="3787901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</p:spTree>
    <p:extLst>
      <p:ext uri="{BB962C8B-B14F-4D97-AF65-F5344CB8AC3E}">
        <p14:creationId xmlns:p14="http://schemas.microsoft.com/office/powerpoint/2010/main" val="382906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B5219C-E7B2-4DD6-9968-E40D081E4C34}"/>
              </a:ext>
            </a:extLst>
          </p:cNvPr>
          <p:cNvSpPr/>
          <p:nvPr/>
        </p:nvSpPr>
        <p:spPr>
          <a:xfrm>
            <a:off x="1570844" y="1781591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646327-EC16-4005-B9EF-01581E948883}"/>
              </a:ext>
            </a:extLst>
          </p:cNvPr>
          <p:cNvSpPr/>
          <p:nvPr/>
        </p:nvSpPr>
        <p:spPr>
          <a:xfrm>
            <a:off x="1607982" y="4304733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6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2B5839B-D0A3-4E0D-8380-96DC5464AFB8}"/>
              </a:ext>
            </a:extLst>
          </p:cNvPr>
          <p:cNvSpPr/>
          <p:nvPr/>
        </p:nvSpPr>
        <p:spPr>
          <a:xfrm>
            <a:off x="9104614" y="1772688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8CB8B79-9555-4AB4-ABC8-0BFA440FA4A4}"/>
              </a:ext>
            </a:extLst>
          </p:cNvPr>
          <p:cNvSpPr/>
          <p:nvPr/>
        </p:nvSpPr>
        <p:spPr>
          <a:xfrm>
            <a:off x="7150204" y="1772687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4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54EC215-FDC2-49A2-BAD8-200856E8923B}"/>
              </a:ext>
            </a:extLst>
          </p:cNvPr>
          <p:cNvSpPr/>
          <p:nvPr/>
        </p:nvSpPr>
        <p:spPr>
          <a:xfrm>
            <a:off x="3451109" y="1781590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EE15AEC-D2FB-42B2-BEAA-88DA5481E04F}"/>
              </a:ext>
            </a:extLst>
          </p:cNvPr>
          <p:cNvSpPr/>
          <p:nvPr/>
        </p:nvSpPr>
        <p:spPr>
          <a:xfrm>
            <a:off x="3469109" y="4304733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7</a:t>
            </a:r>
          </a:p>
        </p:txBody>
      </p:sp>
      <p:pic>
        <p:nvPicPr>
          <p:cNvPr id="15" name="Picture 2" descr="Black Balloons Cliparts Free Download Clip Art Free - Clipart Balloon  Transparent Background - Png Download - Full Size Clipart (#10758) -  PinClipart">
            <a:extLst>
              <a:ext uri="{FF2B5EF4-FFF2-40B4-BE49-F238E27FC236}">
                <a16:creationId xmlns:a16="http://schemas.microsoft.com/office/drawing/2014/main" id="{BB804D7C-F12E-4186-A1C3-F06757968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6" b="8999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1229">
            <a:off x="1073943" y="782538"/>
            <a:ext cx="1050661" cy="198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Party Balloons Two - 2 Balloon Clipart - Free Transparent PNG Clipart  Images Download">
            <a:extLst>
              <a:ext uri="{FF2B5EF4-FFF2-40B4-BE49-F238E27FC236}">
                <a16:creationId xmlns:a16="http://schemas.microsoft.com/office/drawing/2014/main" id="{D834705C-03FE-4035-849E-2964C9874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5" b="99796" l="667" r="100000">
                        <a14:foregroundMark x1="37333" y1="71079" x2="37333" y2="71079"/>
                        <a14:foregroundMark x1="39667" y1="75153" x2="39667" y2="75153"/>
                        <a14:foregroundMark x1="38333" y1="80855" x2="38333" y2="80855"/>
                        <a14:foregroundMark x1="33000" y1="85947" x2="33000" y2="85947"/>
                        <a14:foregroundMark x1="29667" y1="91650" x2="29667" y2="91650"/>
                        <a14:foregroundMark x1="62000" y1="67821" x2="62000" y2="67821"/>
                        <a14:foregroundMark x1="68000" y1="73727" x2="68000" y2="73727"/>
                        <a14:foregroundMark x1="72333" y1="76578" x2="72333" y2="76578"/>
                        <a14:foregroundMark x1="74000" y1="80041" x2="74000" y2="80041"/>
                        <a14:foregroundMark x1="62333" y1="61100" x2="62333" y2="61100"/>
                        <a14:foregroundMark x1="67000" y1="56415" x2="67000" y2="56415"/>
                        <a14:foregroundMark x1="67000" y1="53971" x2="67000" y2="53971"/>
                        <a14:foregroundMark x1="34000" y1="66802" x2="34000" y2="66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1112">
            <a:off x="3000639" y="409932"/>
            <a:ext cx="1108218" cy="18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alloons clip art transparent background free 2 - Clipartix">
            <a:extLst>
              <a:ext uri="{FF2B5EF4-FFF2-40B4-BE49-F238E27FC236}">
                <a16:creationId xmlns:a16="http://schemas.microsoft.com/office/drawing/2014/main" id="{F3F41D99-1452-4E29-B892-17FA8C8EF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457">
                        <a14:foregroundMark x1="77717" y1="41758" x2="77717" y2="41758"/>
                        <a14:foregroundMark x1="77174" y1="46520" x2="77174" y2="46520"/>
                        <a14:foregroundMark x1="23913" y1="50183" x2="23913" y2="50183"/>
                        <a14:foregroundMark x1="25543" y1="49817" x2="25543" y2="49817"/>
                        <a14:foregroundMark x1="25000" y1="48352" x2="25000" y2="48352"/>
                        <a14:foregroundMark x1="30435" y1="57143" x2="30435" y2="57143"/>
                        <a14:foregroundMark x1="39130" y1="71795" x2="39130" y2="71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34" y="373651"/>
            <a:ext cx="1139718" cy="169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8F2092-6470-41E4-8B85-5EFAC0C519D2}"/>
              </a:ext>
            </a:extLst>
          </p:cNvPr>
          <p:cNvSpPr/>
          <p:nvPr/>
        </p:nvSpPr>
        <p:spPr>
          <a:xfrm>
            <a:off x="5329783" y="1781591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3</a:t>
            </a:r>
          </a:p>
        </p:txBody>
      </p:sp>
      <p:pic>
        <p:nvPicPr>
          <p:cNvPr id="40" name="Picture 4" descr="4 Balloons Clipart Jpg Free Library 4 Balloons Clipart - 4 Balloons Clipart  - Png Download (#5227648) - PinClipart">
            <a:extLst>
              <a:ext uri="{FF2B5EF4-FFF2-40B4-BE49-F238E27FC236}">
                <a16:creationId xmlns:a16="http://schemas.microsoft.com/office/drawing/2014/main" id="{470E9C65-C27A-41B2-A57A-8EA598308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134" l="0" r="99432">
                        <a14:foregroundMark x1="30341" y1="44074" x2="30341" y2="44074"/>
                        <a14:foregroundMark x1="31023" y1="46631" x2="31023" y2="46631"/>
                        <a14:foregroundMark x1="31364" y1="50813" x2="31364" y2="50813"/>
                        <a14:foregroundMark x1="32727" y1="53679" x2="32727" y2="53679"/>
                        <a14:foregroundMark x1="35909" y1="57475" x2="35909" y2="57475"/>
                        <a14:foregroundMark x1="38068" y1="60651" x2="38068" y2="60651"/>
                        <a14:foregroundMark x1="41023" y1="63672" x2="41023" y2="63672"/>
                        <a14:foregroundMark x1="36705" y1="58947" x2="36705" y2="58947"/>
                        <a14:foregroundMark x1="40341" y1="63129" x2="40341" y2="63129"/>
                        <a14:foregroundMark x1="42727" y1="66925" x2="42727" y2="66925"/>
                        <a14:foregroundMark x1="43523" y1="36638" x2="43523" y2="36638"/>
                        <a14:foregroundMark x1="44432" y1="39814" x2="44432" y2="39814"/>
                        <a14:foregroundMark x1="44205" y1="42990" x2="44205" y2="42990"/>
                        <a14:foregroundMark x1="44318" y1="47095" x2="44318" y2="47095"/>
                        <a14:foregroundMark x1="44205" y1="51123" x2="44205" y2="51123"/>
                        <a14:foregroundMark x1="43864" y1="54764" x2="43864" y2="54764"/>
                        <a14:foregroundMark x1="43977" y1="58559" x2="43977" y2="58559"/>
                        <a14:foregroundMark x1="45114" y1="62122" x2="45114" y2="62122"/>
                        <a14:foregroundMark x1="54091" y1="46631" x2="54091" y2="46631"/>
                        <a14:foregroundMark x1="53750" y1="49961" x2="53750" y2="49961"/>
                        <a14:foregroundMark x1="53068" y1="53060" x2="53068" y2="53060"/>
                        <a14:foregroundMark x1="52045" y1="56855" x2="52045" y2="56855"/>
                        <a14:foregroundMark x1="50455" y1="61348" x2="50455" y2="61348"/>
                        <a14:foregroundMark x1="65341" y1="43997" x2="65341" y2="43997"/>
                        <a14:foregroundMark x1="62500" y1="46166" x2="62500" y2="46166"/>
                        <a14:foregroundMark x1="60227" y1="48799" x2="60227" y2="48799"/>
                        <a14:foregroundMark x1="57614" y1="53137" x2="57614" y2="53137"/>
                        <a14:foregroundMark x1="55909" y1="57475" x2="55909" y2="57475"/>
                        <a14:foregroundMark x1="54773" y1="61038" x2="54773" y2="61038"/>
                        <a14:foregroundMark x1="53523" y1="64524" x2="53523" y2="64524"/>
                        <a14:foregroundMark x1="50909" y1="67467" x2="50909" y2="67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9107">
            <a:off x="7237465" y="405633"/>
            <a:ext cx="1691111" cy="248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ree Birthday Balloons Clip Art Pictures - Clipartix">
            <a:extLst>
              <a:ext uri="{FF2B5EF4-FFF2-40B4-BE49-F238E27FC236}">
                <a16:creationId xmlns:a16="http://schemas.microsoft.com/office/drawing/2014/main" id="{B947F31A-34D0-49AD-94DE-53C2D1A9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5" b="99091" l="2174" r="94348">
                        <a14:foregroundMark x1="35652" y1="66818" x2="35652" y2="66818"/>
                        <a14:foregroundMark x1="41739" y1="74091" x2="41739" y2="74091"/>
                        <a14:foregroundMark x1="44783" y1="81364" x2="44783" y2="81364"/>
                        <a14:foregroundMark x1="50000" y1="85909" x2="50000" y2="85909"/>
                        <a14:foregroundMark x1="51304" y1="90909" x2="51304" y2="90909"/>
                        <a14:foregroundMark x1="52609" y1="79545" x2="52609" y2="79545"/>
                        <a14:foregroundMark x1="50435" y1="76364" x2="50435" y2="76364"/>
                        <a14:foregroundMark x1="58696" y1="80909" x2="58696" y2="80909"/>
                        <a14:foregroundMark x1="61304" y1="72727" x2="61304" y2="72727"/>
                        <a14:foregroundMark x1="64348" y1="66818" x2="64348" y2="66818"/>
                        <a14:foregroundMark x1="66087" y1="63182" x2="66087" y2="63182"/>
                        <a14:foregroundMark x1="59130" y1="88636" x2="59130" y2="88636"/>
                        <a14:foregroundMark x1="55217" y1="93636" x2="55217" y2="93636"/>
                        <a14:foregroundMark x1="50870" y1="96364" x2="50870" y2="9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747">
            <a:off x="9119273" y="544195"/>
            <a:ext cx="2082731" cy="19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Balloons Clipart Image - Balloon Bouquet | Birthday balloons clipart,  Balloons, Balloon clipart">
            <a:extLst>
              <a:ext uri="{FF2B5EF4-FFF2-40B4-BE49-F238E27FC236}">
                <a16:creationId xmlns:a16="http://schemas.microsoft.com/office/drawing/2014/main" id="{16971056-250F-467F-A109-57BFEBEC8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7" b="98333" l="0" r="100000">
                        <a14:foregroundMark x1="32110" y1="64000" x2="32110" y2="64000"/>
                        <a14:foregroundMark x1="38991" y1="70667" x2="38991" y2="70667"/>
                        <a14:foregroundMark x1="46789" y1="76000" x2="46789" y2="76000"/>
                        <a14:foregroundMark x1="38532" y1="57000" x2="38532" y2="57000"/>
                        <a14:foregroundMark x1="41743" y1="63333" x2="41743" y2="63333"/>
                        <a14:foregroundMark x1="55505" y1="63667" x2="55505" y2="63667"/>
                        <a14:foregroundMark x1="54128" y1="71000" x2="54128" y2="71000"/>
                        <a14:foregroundMark x1="53670" y1="75000" x2="53670" y2="75000"/>
                        <a14:foregroundMark x1="51376" y1="61333" x2="51376" y2="61333"/>
                        <a14:foregroundMark x1="71560" y1="66333" x2="71560" y2="66333"/>
                        <a14:foregroundMark x1="66972" y1="70667" x2="66972" y2="70667"/>
                        <a14:foregroundMark x1="60550" y1="75333" x2="60550" y2="75333"/>
                        <a14:foregroundMark x1="61468" y1="58667" x2="61468" y2="58667"/>
                        <a14:foregroundMark x1="60092" y1="65333" x2="60092" y2="65333"/>
                        <a14:foregroundMark x1="58257" y1="73000" x2="58257" y2="73000"/>
                        <a14:foregroundMark x1="55046" y1="81667" x2="55046" y2="81667"/>
                        <a14:foregroundMark x1="44495" y1="82000" x2="44495" y2="82000"/>
                        <a14:foregroundMark x1="44954" y1="78333" x2="44954" y2="78333"/>
                        <a14:foregroundMark x1="54587" y1="90333" x2="54587" y2="90333"/>
                        <a14:foregroundMark x1="57339" y1="94667" x2="57339" y2="94667"/>
                        <a14:foregroundMark x1="64220" y1="85667" x2="64220" y2="85667"/>
                        <a14:foregroundMark x1="51376" y1="94667" x2="51376" y2="94667"/>
                        <a14:foregroundMark x1="54587" y1="97000" x2="54587" y2="97000"/>
                        <a14:foregroundMark x1="52294" y1="91667" x2="52294" y2="91667"/>
                        <a14:foregroundMark x1="55046" y1="87667" x2="55046" y2="8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1871">
            <a:off x="459729" y="3165708"/>
            <a:ext cx="1546421" cy="21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alloon Clipart Six - 8 Balloons Clipart Transparent PNG - 1488x1600 - Free  Download on NicePNG">
            <a:extLst>
              <a:ext uri="{FF2B5EF4-FFF2-40B4-BE49-F238E27FC236}">
                <a16:creationId xmlns:a16="http://schemas.microsoft.com/office/drawing/2014/main" id="{0F589FF9-28C2-4F6E-8609-3D4D36017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24" b="89946" l="0" r="98659">
                        <a14:foregroundMark x1="33537" y1="72108" x2="33537" y2="72108"/>
                        <a14:foregroundMark x1="37073" y1="74595" x2="37073" y2="74595"/>
                        <a14:foregroundMark x1="38415" y1="78595" x2="38415" y2="78595"/>
                        <a14:foregroundMark x1="37073" y1="82811" x2="37073" y2="82811"/>
                        <a14:foregroundMark x1="38780" y1="87027" x2="38780" y2="87027"/>
                        <a14:foregroundMark x1="42561" y1="89514" x2="42561" y2="89514"/>
                        <a14:foregroundMark x1="33780" y1="63892" x2="33780" y2="63892"/>
                        <a14:foregroundMark x1="37073" y1="70054" x2="37073" y2="70054"/>
                        <a14:foregroundMark x1="38293" y1="72973" x2="38293" y2="72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78" y="2834516"/>
            <a:ext cx="2036047" cy="22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07551142-598B-4BBB-B33B-87FE8BB7E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24" y="2929214"/>
            <a:ext cx="144589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in on Art Design Patterns Inspiration">
            <a:extLst>
              <a:ext uri="{FF2B5EF4-FFF2-40B4-BE49-F238E27FC236}">
                <a16:creationId xmlns:a16="http://schemas.microsoft.com/office/drawing/2014/main" id="{7BDB42D2-0318-4A24-9140-9C444EBE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95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3687">
            <a:off x="6748712" y="3080914"/>
            <a:ext cx="2247985" cy="20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8EC7397-47CD-47A4-BCAE-E5DF30167913}"/>
              </a:ext>
            </a:extLst>
          </p:cNvPr>
          <p:cNvSpPr/>
          <p:nvPr/>
        </p:nvSpPr>
        <p:spPr>
          <a:xfrm>
            <a:off x="5350030" y="4304733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8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C1814E5-2A56-4BB9-9C86-5DA681857B4D}"/>
              </a:ext>
            </a:extLst>
          </p:cNvPr>
          <p:cNvSpPr/>
          <p:nvPr/>
        </p:nvSpPr>
        <p:spPr>
          <a:xfrm>
            <a:off x="7150204" y="4304732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9</a:t>
            </a:r>
          </a:p>
        </p:txBody>
      </p:sp>
      <p:pic>
        <p:nvPicPr>
          <p:cNvPr id="2076" name="Picture 28" descr="10 Balloon Bouquet - Balloon - Free Transparent PNG Clipart Images Download">
            <a:extLst>
              <a:ext uri="{FF2B5EF4-FFF2-40B4-BE49-F238E27FC236}">
                <a16:creationId xmlns:a16="http://schemas.microsoft.com/office/drawing/2014/main" id="{CB6E9435-8D94-4950-AEC0-5055DEE0E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8296" l="1786" r="97500">
                        <a14:backgroundMark x1="42381" y1="61973" x2="42381" y2="61973"/>
                        <a14:backgroundMark x1="45000" y1="72646" x2="45000" y2="72646"/>
                        <a14:backgroundMark x1="45476" y1="75247" x2="45476" y2="75247"/>
                        <a14:backgroundMark x1="46310" y1="77578" x2="46310" y2="77578"/>
                        <a14:backgroundMark x1="46190" y1="61256" x2="46190" y2="61256"/>
                        <a14:backgroundMark x1="44405" y1="60359" x2="44405" y2="60359"/>
                        <a14:backgroundMark x1="44405" y1="62691" x2="44405" y2="62691"/>
                        <a14:backgroundMark x1="45119" y1="65919" x2="45119" y2="65919"/>
                        <a14:backgroundMark x1="45476" y1="67892" x2="45476" y2="67892"/>
                        <a14:backgroundMark x1="45833" y1="70493" x2="45833" y2="70493"/>
                        <a14:backgroundMark x1="44167" y1="61435" x2="44167" y2="61435"/>
                        <a14:backgroundMark x1="45714" y1="69686" x2="45714" y2="69686"/>
                        <a14:backgroundMark x1="48810" y1="77758" x2="48810" y2="77758"/>
                        <a14:backgroundMark x1="48929" y1="63229" x2="48929" y2="63229"/>
                        <a14:backgroundMark x1="48810" y1="80179" x2="48810" y2="80179"/>
                        <a14:backgroundMark x1="52619" y1="63229" x2="52619" y2="63229"/>
                        <a14:backgroundMark x1="57738" y1="62691" x2="57738" y2="62691"/>
                        <a14:backgroundMark x1="44762" y1="45561" x2="44762" y2="45561"/>
                        <a14:backgroundMark x1="54762" y1="45830" x2="54762" y2="45830"/>
                        <a14:backgroundMark x1="44643" y1="31570" x2="44643" y2="31570"/>
                        <a14:backgroundMark x1="54762" y1="31570" x2="54762" y2="31570"/>
                        <a14:backgroundMark x1="62857" y1="31749" x2="62857" y2="31749"/>
                        <a14:backgroundMark x1="62619" y1="45650" x2="62619" y2="45650"/>
                        <a14:backgroundMark x1="46905" y1="17848" x2="46905" y2="17848"/>
                        <a14:backgroundMark x1="54524" y1="17848" x2="54524" y2="17848"/>
                        <a14:backgroundMark x1="49048" y1="81614" x2="49048" y2="81614"/>
                        <a14:backgroundMark x1="51667" y1="82422" x2="51667" y2="82422"/>
                        <a14:backgroundMark x1="49286" y1="86099" x2="49286" y2="86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43" r="25520"/>
          <a:stretch/>
        </p:blipFill>
        <p:spPr bwMode="auto">
          <a:xfrm rot="1325808">
            <a:off x="9452261" y="2098677"/>
            <a:ext cx="1395089" cy="383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EE47B7-4A9C-4B5B-B4FA-96FB443AF524}"/>
              </a:ext>
            </a:extLst>
          </p:cNvPr>
          <p:cNvSpPr/>
          <p:nvPr/>
        </p:nvSpPr>
        <p:spPr>
          <a:xfrm>
            <a:off x="9206167" y="4306900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4625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B5219C-E7B2-4DD6-9968-E40D081E4C34}"/>
              </a:ext>
            </a:extLst>
          </p:cNvPr>
          <p:cNvSpPr/>
          <p:nvPr/>
        </p:nvSpPr>
        <p:spPr>
          <a:xfrm>
            <a:off x="1570844" y="1781591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১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646327-EC16-4005-B9EF-01581E948883}"/>
              </a:ext>
            </a:extLst>
          </p:cNvPr>
          <p:cNvSpPr/>
          <p:nvPr/>
        </p:nvSpPr>
        <p:spPr>
          <a:xfrm>
            <a:off x="1607982" y="4304733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৬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2B5839B-D0A3-4E0D-8380-96DC5464AFB8}"/>
              </a:ext>
            </a:extLst>
          </p:cNvPr>
          <p:cNvSpPr/>
          <p:nvPr/>
        </p:nvSpPr>
        <p:spPr>
          <a:xfrm>
            <a:off x="9104614" y="1772688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৫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8CB8B79-9555-4AB4-ABC8-0BFA440FA4A4}"/>
              </a:ext>
            </a:extLst>
          </p:cNvPr>
          <p:cNvSpPr/>
          <p:nvPr/>
        </p:nvSpPr>
        <p:spPr>
          <a:xfrm>
            <a:off x="7150204" y="1772687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৪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54EC215-FDC2-49A2-BAD8-200856E8923B}"/>
              </a:ext>
            </a:extLst>
          </p:cNvPr>
          <p:cNvSpPr/>
          <p:nvPr/>
        </p:nvSpPr>
        <p:spPr>
          <a:xfrm>
            <a:off x="3451109" y="1781590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২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EE15AEC-D2FB-42B2-BEAA-88DA5481E04F}"/>
              </a:ext>
            </a:extLst>
          </p:cNvPr>
          <p:cNvSpPr/>
          <p:nvPr/>
        </p:nvSpPr>
        <p:spPr>
          <a:xfrm>
            <a:off x="3469109" y="4304733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৭</a:t>
            </a:r>
          </a:p>
        </p:txBody>
      </p:sp>
      <p:pic>
        <p:nvPicPr>
          <p:cNvPr id="15" name="Picture 2" descr="Black Balloons Cliparts Free Download Clip Art Free - Clipart Balloon  Transparent Background - Png Download - Full Size Clipart (#10758) -  PinClipart">
            <a:extLst>
              <a:ext uri="{FF2B5EF4-FFF2-40B4-BE49-F238E27FC236}">
                <a16:creationId xmlns:a16="http://schemas.microsoft.com/office/drawing/2014/main" id="{BB804D7C-F12E-4186-A1C3-F06757968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6" b="8999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1229">
            <a:off x="849014" y="885895"/>
            <a:ext cx="1050661" cy="198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Party Balloons Two - 2 Balloon Clipart - Free Transparent PNG Clipart  Images Download">
            <a:extLst>
              <a:ext uri="{FF2B5EF4-FFF2-40B4-BE49-F238E27FC236}">
                <a16:creationId xmlns:a16="http://schemas.microsoft.com/office/drawing/2014/main" id="{D834705C-03FE-4035-849E-2964C9874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5" b="99796" l="667" r="100000">
                        <a14:foregroundMark x1="37333" y1="71079" x2="37333" y2="71079"/>
                        <a14:foregroundMark x1="39667" y1="75153" x2="39667" y2="75153"/>
                        <a14:foregroundMark x1="38333" y1="80855" x2="38333" y2="80855"/>
                        <a14:foregroundMark x1="33000" y1="85947" x2="33000" y2="85947"/>
                        <a14:foregroundMark x1="29667" y1="91650" x2="29667" y2="91650"/>
                        <a14:foregroundMark x1="62000" y1="67821" x2="62000" y2="67821"/>
                        <a14:foregroundMark x1="68000" y1="73727" x2="68000" y2="73727"/>
                        <a14:foregroundMark x1="72333" y1="76578" x2="72333" y2="76578"/>
                        <a14:foregroundMark x1="74000" y1="80041" x2="74000" y2="80041"/>
                        <a14:foregroundMark x1="62333" y1="61100" x2="62333" y2="61100"/>
                        <a14:foregroundMark x1="67000" y1="56415" x2="67000" y2="56415"/>
                        <a14:foregroundMark x1="67000" y1="53971" x2="67000" y2="53971"/>
                        <a14:foregroundMark x1="34000" y1="66802" x2="34000" y2="66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1112">
            <a:off x="3106629" y="580591"/>
            <a:ext cx="1108218" cy="18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alloons clip art transparent background free 2 - Clipartix">
            <a:extLst>
              <a:ext uri="{FF2B5EF4-FFF2-40B4-BE49-F238E27FC236}">
                <a16:creationId xmlns:a16="http://schemas.microsoft.com/office/drawing/2014/main" id="{F3F41D99-1452-4E29-B892-17FA8C8EF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457">
                        <a14:foregroundMark x1="77717" y1="41758" x2="77717" y2="41758"/>
                        <a14:foregroundMark x1="77174" y1="46520" x2="77174" y2="46520"/>
                        <a14:foregroundMark x1="23913" y1="50183" x2="23913" y2="50183"/>
                        <a14:foregroundMark x1="25543" y1="49817" x2="25543" y2="49817"/>
                        <a14:foregroundMark x1="25000" y1="48352" x2="25000" y2="48352"/>
                        <a14:foregroundMark x1="30435" y1="57143" x2="30435" y2="57143"/>
                        <a14:foregroundMark x1="39130" y1="71795" x2="39130" y2="71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35" y="485317"/>
            <a:ext cx="1139718" cy="169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8F2092-6470-41E4-8B85-5EFAC0C519D2}"/>
              </a:ext>
            </a:extLst>
          </p:cNvPr>
          <p:cNvSpPr/>
          <p:nvPr/>
        </p:nvSpPr>
        <p:spPr>
          <a:xfrm>
            <a:off x="5329783" y="1781591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৩</a:t>
            </a:r>
          </a:p>
        </p:txBody>
      </p:sp>
      <p:pic>
        <p:nvPicPr>
          <p:cNvPr id="40" name="Picture 4" descr="4 Balloons Clipart Jpg Free Library 4 Balloons Clipart - 4 Balloons Clipart  - Png Download (#5227648) - PinClipart">
            <a:extLst>
              <a:ext uri="{FF2B5EF4-FFF2-40B4-BE49-F238E27FC236}">
                <a16:creationId xmlns:a16="http://schemas.microsoft.com/office/drawing/2014/main" id="{470E9C65-C27A-41B2-A57A-8EA598308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134" l="0" r="99432">
                        <a14:foregroundMark x1="30341" y1="44074" x2="30341" y2="44074"/>
                        <a14:foregroundMark x1="31023" y1="46631" x2="31023" y2="46631"/>
                        <a14:foregroundMark x1="31364" y1="50813" x2="31364" y2="50813"/>
                        <a14:foregroundMark x1="32727" y1="53679" x2="32727" y2="53679"/>
                        <a14:foregroundMark x1="35909" y1="57475" x2="35909" y2="57475"/>
                        <a14:foregroundMark x1="38068" y1="60651" x2="38068" y2="60651"/>
                        <a14:foregroundMark x1="41023" y1="63672" x2="41023" y2="63672"/>
                        <a14:foregroundMark x1="36705" y1="58947" x2="36705" y2="58947"/>
                        <a14:foregroundMark x1="40341" y1="63129" x2="40341" y2="63129"/>
                        <a14:foregroundMark x1="42727" y1="66925" x2="42727" y2="66925"/>
                        <a14:foregroundMark x1="43523" y1="36638" x2="43523" y2="36638"/>
                        <a14:foregroundMark x1="44432" y1="39814" x2="44432" y2="39814"/>
                        <a14:foregroundMark x1="44205" y1="42990" x2="44205" y2="42990"/>
                        <a14:foregroundMark x1="44318" y1="47095" x2="44318" y2="47095"/>
                        <a14:foregroundMark x1="44205" y1="51123" x2="44205" y2="51123"/>
                        <a14:foregroundMark x1="43864" y1="54764" x2="43864" y2="54764"/>
                        <a14:foregroundMark x1="43977" y1="58559" x2="43977" y2="58559"/>
                        <a14:foregroundMark x1="45114" y1="62122" x2="45114" y2="62122"/>
                        <a14:foregroundMark x1="54091" y1="46631" x2="54091" y2="46631"/>
                        <a14:foregroundMark x1="53750" y1="49961" x2="53750" y2="49961"/>
                        <a14:foregroundMark x1="53068" y1="53060" x2="53068" y2="53060"/>
                        <a14:foregroundMark x1="52045" y1="56855" x2="52045" y2="56855"/>
                        <a14:foregroundMark x1="50455" y1="61348" x2="50455" y2="61348"/>
                        <a14:foregroundMark x1="65341" y1="43997" x2="65341" y2="43997"/>
                        <a14:foregroundMark x1="62500" y1="46166" x2="62500" y2="46166"/>
                        <a14:foregroundMark x1="60227" y1="48799" x2="60227" y2="48799"/>
                        <a14:foregroundMark x1="57614" y1="53137" x2="57614" y2="53137"/>
                        <a14:foregroundMark x1="55909" y1="57475" x2="55909" y2="57475"/>
                        <a14:foregroundMark x1="54773" y1="61038" x2="54773" y2="61038"/>
                        <a14:foregroundMark x1="53523" y1="64524" x2="53523" y2="64524"/>
                        <a14:foregroundMark x1="50909" y1="67467" x2="50909" y2="67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9107">
            <a:off x="6713227" y="635706"/>
            <a:ext cx="1691111" cy="248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ree Birthday Balloons Clip Art Pictures - Clipartix">
            <a:extLst>
              <a:ext uri="{FF2B5EF4-FFF2-40B4-BE49-F238E27FC236}">
                <a16:creationId xmlns:a16="http://schemas.microsoft.com/office/drawing/2014/main" id="{B947F31A-34D0-49AD-94DE-53C2D1A9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5" b="99091" l="2174" r="94348">
                        <a14:foregroundMark x1="35652" y1="66818" x2="35652" y2="66818"/>
                        <a14:foregroundMark x1="41739" y1="74091" x2="41739" y2="74091"/>
                        <a14:foregroundMark x1="44783" y1="81364" x2="44783" y2="81364"/>
                        <a14:foregroundMark x1="50000" y1="85909" x2="50000" y2="85909"/>
                        <a14:foregroundMark x1="51304" y1="90909" x2="51304" y2="90909"/>
                        <a14:foregroundMark x1="52609" y1="79545" x2="52609" y2="79545"/>
                        <a14:foregroundMark x1="50435" y1="76364" x2="50435" y2="76364"/>
                        <a14:foregroundMark x1="58696" y1="80909" x2="58696" y2="80909"/>
                        <a14:foregroundMark x1="61304" y1="72727" x2="61304" y2="72727"/>
                        <a14:foregroundMark x1="64348" y1="66818" x2="64348" y2="66818"/>
                        <a14:foregroundMark x1="66087" y1="63182" x2="66087" y2="63182"/>
                        <a14:foregroundMark x1="59130" y1="88636" x2="59130" y2="88636"/>
                        <a14:foregroundMark x1="55217" y1="93636" x2="55217" y2="93636"/>
                        <a14:foregroundMark x1="50870" y1="96364" x2="50870" y2="9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747">
            <a:off x="8998976" y="284552"/>
            <a:ext cx="2082731" cy="19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Balloons Clipart Image - Balloon Bouquet | Birthday balloons clipart,  Balloons, Balloon clipart">
            <a:extLst>
              <a:ext uri="{FF2B5EF4-FFF2-40B4-BE49-F238E27FC236}">
                <a16:creationId xmlns:a16="http://schemas.microsoft.com/office/drawing/2014/main" id="{16971056-250F-467F-A109-57BFEBEC8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7" b="98333" l="0" r="100000">
                        <a14:foregroundMark x1="32110" y1="64000" x2="32110" y2="64000"/>
                        <a14:foregroundMark x1="38991" y1="70667" x2="38991" y2="70667"/>
                        <a14:foregroundMark x1="46789" y1="76000" x2="46789" y2="76000"/>
                        <a14:foregroundMark x1="38532" y1="57000" x2="38532" y2="57000"/>
                        <a14:foregroundMark x1="41743" y1="63333" x2="41743" y2="63333"/>
                        <a14:foregroundMark x1="55505" y1="63667" x2="55505" y2="63667"/>
                        <a14:foregroundMark x1="54128" y1="71000" x2="54128" y2="71000"/>
                        <a14:foregroundMark x1="53670" y1="75000" x2="53670" y2="75000"/>
                        <a14:foregroundMark x1="51376" y1="61333" x2="51376" y2="61333"/>
                        <a14:foregroundMark x1="71560" y1="66333" x2="71560" y2="66333"/>
                        <a14:foregroundMark x1="66972" y1="70667" x2="66972" y2="70667"/>
                        <a14:foregroundMark x1="60550" y1="75333" x2="60550" y2="75333"/>
                        <a14:foregroundMark x1="61468" y1="58667" x2="61468" y2="58667"/>
                        <a14:foregroundMark x1="60092" y1="65333" x2="60092" y2="65333"/>
                        <a14:foregroundMark x1="58257" y1="73000" x2="58257" y2="73000"/>
                        <a14:foregroundMark x1="55046" y1="81667" x2="55046" y2="81667"/>
                        <a14:foregroundMark x1="44495" y1="82000" x2="44495" y2="82000"/>
                        <a14:foregroundMark x1="44954" y1="78333" x2="44954" y2="78333"/>
                        <a14:foregroundMark x1="54587" y1="90333" x2="54587" y2="90333"/>
                        <a14:foregroundMark x1="57339" y1="94667" x2="57339" y2="94667"/>
                        <a14:foregroundMark x1="64220" y1="85667" x2="64220" y2="85667"/>
                        <a14:foregroundMark x1="51376" y1="94667" x2="51376" y2="94667"/>
                        <a14:foregroundMark x1="54587" y1="97000" x2="54587" y2="97000"/>
                        <a14:foregroundMark x1="52294" y1="91667" x2="52294" y2="91667"/>
                        <a14:foregroundMark x1="55046" y1="87667" x2="55046" y2="8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1871">
            <a:off x="447950" y="2874291"/>
            <a:ext cx="1546421" cy="21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alloon Clipart Six - 8 Balloons Clipart Transparent PNG - 1488x1600 - Free  Download on NicePNG">
            <a:extLst>
              <a:ext uri="{FF2B5EF4-FFF2-40B4-BE49-F238E27FC236}">
                <a16:creationId xmlns:a16="http://schemas.microsoft.com/office/drawing/2014/main" id="{0F589FF9-28C2-4F6E-8609-3D4D36017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24" b="89946" l="0" r="98659">
                        <a14:foregroundMark x1="33537" y1="72108" x2="33537" y2="72108"/>
                        <a14:foregroundMark x1="37073" y1="74595" x2="37073" y2="74595"/>
                        <a14:foregroundMark x1="38415" y1="78595" x2="38415" y2="78595"/>
                        <a14:foregroundMark x1="37073" y1="82811" x2="37073" y2="82811"/>
                        <a14:foregroundMark x1="38780" y1="87027" x2="38780" y2="87027"/>
                        <a14:foregroundMark x1="42561" y1="89514" x2="42561" y2="89514"/>
                        <a14:foregroundMark x1="33780" y1="63892" x2="33780" y2="63892"/>
                        <a14:foregroundMark x1="37073" y1="70054" x2="37073" y2="70054"/>
                        <a14:foregroundMark x1="38293" y1="72973" x2="38293" y2="72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78" y="2834516"/>
            <a:ext cx="2036047" cy="22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07551142-598B-4BBB-B33B-87FE8BB7E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161" y="3027929"/>
            <a:ext cx="144589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in on Art Design Patterns Inspiration">
            <a:extLst>
              <a:ext uri="{FF2B5EF4-FFF2-40B4-BE49-F238E27FC236}">
                <a16:creationId xmlns:a16="http://schemas.microsoft.com/office/drawing/2014/main" id="{7BDB42D2-0318-4A24-9140-9C444EBE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95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3687">
            <a:off x="6748712" y="3080914"/>
            <a:ext cx="2247985" cy="20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8EC7397-47CD-47A4-BCAE-E5DF30167913}"/>
              </a:ext>
            </a:extLst>
          </p:cNvPr>
          <p:cNvSpPr/>
          <p:nvPr/>
        </p:nvSpPr>
        <p:spPr>
          <a:xfrm>
            <a:off x="5350030" y="4304733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৮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C1814E5-2A56-4BB9-9C86-5DA681857B4D}"/>
              </a:ext>
            </a:extLst>
          </p:cNvPr>
          <p:cNvSpPr/>
          <p:nvPr/>
        </p:nvSpPr>
        <p:spPr>
          <a:xfrm>
            <a:off x="7150204" y="4304732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৯</a:t>
            </a:r>
          </a:p>
        </p:txBody>
      </p:sp>
      <p:pic>
        <p:nvPicPr>
          <p:cNvPr id="2076" name="Picture 28" descr="10 Balloon Bouquet - Balloon - Free Transparent PNG Clipart Images Download">
            <a:extLst>
              <a:ext uri="{FF2B5EF4-FFF2-40B4-BE49-F238E27FC236}">
                <a16:creationId xmlns:a16="http://schemas.microsoft.com/office/drawing/2014/main" id="{CB6E9435-8D94-4950-AEC0-5055DEE0E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8296" l="1786" r="97500">
                        <a14:backgroundMark x1="42381" y1="61973" x2="42381" y2="61973"/>
                        <a14:backgroundMark x1="45000" y1="72646" x2="45000" y2="72646"/>
                        <a14:backgroundMark x1="45476" y1="75247" x2="45476" y2="75247"/>
                        <a14:backgroundMark x1="46310" y1="77578" x2="46310" y2="77578"/>
                        <a14:backgroundMark x1="46190" y1="61256" x2="46190" y2="61256"/>
                        <a14:backgroundMark x1="44405" y1="60359" x2="44405" y2="60359"/>
                        <a14:backgroundMark x1="44405" y1="62691" x2="44405" y2="62691"/>
                        <a14:backgroundMark x1="45119" y1="65919" x2="45119" y2="65919"/>
                        <a14:backgroundMark x1="45476" y1="67892" x2="45476" y2="67892"/>
                        <a14:backgroundMark x1="45833" y1="70493" x2="45833" y2="70493"/>
                        <a14:backgroundMark x1="44167" y1="61435" x2="44167" y2="61435"/>
                        <a14:backgroundMark x1="45714" y1="69686" x2="45714" y2="69686"/>
                        <a14:backgroundMark x1="48810" y1="77758" x2="48810" y2="77758"/>
                        <a14:backgroundMark x1="48929" y1="63229" x2="48929" y2="63229"/>
                        <a14:backgroundMark x1="48810" y1="80179" x2="48810" y2="80179"/>
                        <a14:backgroundMark x1="52619" y1="63229" x2="52619" y2="63229"/>
                        <a14:backgroundMark x1="57738" y1="62691" x2="57738" y2="62691"/>
                        <a14:backgroundMark x1="44762" y1="45561" x2="44762" y2="45561"/>
                        <a14:backgroundMark x1="54762" y1="45830" x2="54762" y2="45830"/>
                        <a14:backgroundMark x1="44643" y1="31570" x2="44643" y2="31570"/>
                        <a14:backgroundMark x1="54762" y1="31570" x2="54762" y2="31570"/>
                        <a14:backgroundMark x1="62857" y1="31749" x2="62857" y2="31749"/>
                        <a14:backgroundMark x1="62619" y1="45650" x2="62619" y2="45650"/>
                        <a14:backgroundMark x1="46905" y1="17848" x2="46905" y2="17848"/>
                        <a14:backgroundMark x1="54524" y1="17848" x2="54524" y2="17848"/>
                        <a14:backgroundMark x1="49048" y1="81614" x2="49048" y2="81614"/>
                        <a14:backgroundMark x1="51667" y1="82422" x2="51667" y2="82422"/>
                        <a14:backgroundMark x1="49286" y1="86099" x2="49286" y2="86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43" r="25520"/>
          <a:stretch/>
        </p:blipFill>
        <p:spPr bwMode="auto">
          <a:xfrm rot="1325808">
            <a:off x="9452261" y="2098677"/>
            <a:ext cx="1395089" cy="383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EE47B7-4A9C-4B5B-B4FA-96FB443AF524}"/>
              </a:ext>
            </a:extLst>
          </p:cNvPr>
          <p:cNvSpPr/>
          <p:nvPr/>
        </p:nvSpPr>
        <p:spPr>
          <a:xfrm>
            <a:off x="9206167" y="4306900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১০</a:t>
            </a:r>
          </a:p>
        </p:txBody>
      </p:sp>
    </p:spTree>
    <p:extLst>
      <p:ext uri="{BB962C8B-B14F-4D97-AF65-F5344CB8AC3E}">
        <p14:creationId xmlns:p14="http://schemas.microsoft.com/office/powerpoint/2010/main" val="207522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63A24F32-1D54-44B6-B553-5E9C1074764B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pic>
        <p:nvPicPr>
          <p:cNvPr id="18" name="Picture 28" descr="Daisy decorative frame vector clip art | Free SVG">
            <a:extLst>
              <a:ext uri="{FF2B5EF4-FFF2-40B4-BE49-F238E27FC236}">
                <a16:creationId xmlns:a16="http://schemas.microsoft.com/office/drawing/2014/main" id="{8B7E5DE0-4292-408D-9C34-E6C5B23B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8985" y="234168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Go Back or Previous 1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1F53C74-B8F3-4264-8E6E-A81830169104}"/>
              </a:ext>
            </a:extLst>
          </p:cNvPr>
          <p:cNvSpPr/>
          <p:nvPr/>
        </p:nvSpPr>
        <p:spPr>
          <a:xfrm>
            <a:off x="3802195" y="5460080"/>
            <a:ext cx="528734" cy="69356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Go Forward or Next 1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1D96D5-FF77-4F89-A509-43A5FB160628}"/>
              </a:ext>
            </a:extLst>
          </p:cNvPr>
          <p:cNvSpPr/>
          <p:nvPr/>
        </p:nvSpPr>
        <p:spPr>
          <a:xfrm>
            <a:off x="7861073" y="5460080"/>
            <a:ext cx="528735" cy="71104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95DD93-BC3D-45A5-B91A-6DD6869E88B7}"/>
              </a:ext>
            </a:extLst>
          </p:cNvPr>
          <p:cNvGrpSpPr/>
          <p:nvPr/>
        </p:nvGrpSpPr>
        <p:grpSpPr>
          <a:xfrm>
            <a:off x="782129" y="2313809"/>
            <a:ext cx="2262752" cy="1132262"/>
            <a:chOff x="4619969" y="514098"/>
            <a:chExt cx="2907725" cy="116454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DC9405D-DB73-49BD-8986-65D117256ABA}"/>
                </a:ext>
              </a:extLst>
            </p:cNvPr>
            <p:cNvSpPr/>
            <p:nvPr/>
          </p:nvSpPr>
          <p:spPr>
            <a:xfrm>
              <a:off x="4619969" y="514098"/>
              <a:ext cx="2907725" cy="116454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5A28E2D-BB23-4206-B4A2-EB7DCC5B1CE5}"/>
                </a:ext>
              </a:extLst>
            </p:cNvPr>
            <p:cNvSpPr/>
            <p:nvPr/>
          </p:nvSpPr>
          <p:spPr>
            <a:xfrm>
              <a:off x="4816760" y="686487"/>
              <a:ext cx="2514142" cy="838952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Number poem 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30D5D2-DE9D-4D8F-A303-3A68F053BA77}"/>
              </a:ext>
            </a:extLst>
          </p:cNvPr>
          <p:cNvGrpSpPr/>
          <p:nvPr/>
        </p:nvGrpSpPr>
        <p:grpSpPr>
          <a:xfrm>
            <a:off x="9147119" y="2323135"/>
            <a:ext cx="2262752" cy="1132262"/>
            <a:chOff x="4619969" y="514098"/>
            <a:chExt cx="2907725" cy="116454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B8B9B6-1918-4FF3-A3C7-414DE5485574}"/>
                </a:ext>
              </a:extLst>
            </p:cNvPr>
            <p:cNvSpPr/>
            <p:nvPr/>
          </p:nvSpPr>
          <p:spPr>
            <a:xfrm>
              <a:off x="4619969" y="514098"/>
              <a:ext cx="2907725" cy="116454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6083D66-E1C2-4420-9D89-4B5B5545C847}"/>
                </a:ext>
              </a:extLst>
            </p:cNvPr>
            <p:cNvSpPr/>
            <p:nvPr/>
          </p:nvSpPr>
          <p:spPr>
            <a:xfrm>
              <a:off x="4816760" y="686487"/>
              <a:ext cx="2514142" cy="838952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Number poem 2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3267BBA-DA6B-4BAB-920E-8761CA066438}"/>
              </a:ext>
            </a:extLst>
          </p:cNvPr>
          <p:cNvSpPr/>
          <p:nvPr/>
        </p:nvSpPr>
        <p:spPr>
          <a:xfrm>
            <a:off x="5589611" y="539884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20360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376926-8942-4733-A94A-7C69C5E761C9}"/>
              </a:ext>
            </a:extLst>
          </p:cNvPr>
          <p:cNvSpPr/>
          <p:nvPr/>
        </p:nvSpPr>
        <p:spPr>
          <a:xfrm>
            <a:off x="8686305" y="3036385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940C29-21AC-4292-B989-B06C1DBAAAB2}"/>
              </a:ext>
            </a:extLst>
          </p:cNvPr>
          <p:cNvSpPr/>
          <p:nvPr/>
        </p:nvSpPr>
        <p:spPr>
          <a:xfrm>
            <a:off x="6798696" y="3036386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5C91FE-9BCA-4E4E-A056-7B45D9CB615F}"/>
              </a:ext>
            </a:extLst>
          </p:cNvPr>
          <p:cNvSpPr/>
          <p:nvPr/>
        </p:nvSpPr>
        <p:spPr>
          <a:xfrm>
            <a:off x="4874204" y="3036386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28F460-91D2-415F-BB27-02F869C79EB5}"/>
              </a:ext>
            </a:extLst>
          </p:cNvPr>
          <p:cNvSpPr/>
          <p:nvPr/>
        </p:nvSpPr>
        <p:spPr>
          <a:xfrm>
            <a:off x="2972802" y="3036386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2E5C6C2-7E7D-4B62-A76D-CE252F4FDADB}"/>
              </a:ext>
            </a:extLst>
          </p:cNvPr>
          <p:cNvSpPr/>
          <p:nvPr/>
        </p:nvSpPr>
        <p:spPr>
          <a:xfrm>
            <a:off x="1063380" y="2998972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C220B0-9A15-459A-BCC5-05E3D26184DA}"/>
              </a:ext>
            </a:extLst>
          </p:cNvPr>
          <p:cNvSpPr/>
          <p:nvPr/>
        </p:nvSpPr>
        <p:spPr>
          <a:xfrm>
            <a:off x="8695712" y="557489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0103C-C56A-443A-A450-4C06F514F073}"/>
              </a:ext>
            </a:extLst>
          </p:cNvPr>
          <p:cNvSpPr/>
          <p:nvPr/>
        </p:nvSpPr>
        <p:spPr>
          <a:xfrm>
            <a:off x="6807298" y="557487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484CAF-5DB5-43CA-8D8D-B7C297C9F69B}"/>
              </a:ext>
            </a:extLst>
          </p:cNvPr>
          <p:cNvSpPr/>
          <p:nvPr/>
        </p:nvSpPr>
        <p:spPr>
          <a:xfrm>
            <a:off x="4874204" y="557487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0C62D7-7E60-434F-AEE4-23EBBDD31E3B}"/>
              </a:ext>
            </a:extLst>
          </p:cNvPr>
          <p:cNvSpPr/>
          <p:nvPr/>
        </p:nvSpPr>
        <p:spPr>
          <a:xfrm>
            <a:off x="2951794" y="557487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94D8AB-0829-4657-85AD-02BCEF7B7827}"/>
              </a:ext>
            </a:extLst>
          </p:cNvPr>
          <p:cNvSpPr/>
          <p:nvPr/>
        </p:nvSpPr>
        <p:spPr>
          <a:xfrm>
            <a:off x="1063380" y="557487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B5219C-E7B2-4DD6-9968-E40D081E4C34}"/>
              </a:ext>
            </a:extLst>
          </p:cNvPr>
          <p:cNvSpPr/>
          <p:nvPr/>
        </p:nvSpPr>
        <p:spPr>
          <a:xfrm>
            <a:off x="1570844" y="1781591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646327-EC16-4005-B9EF-01581E948883}"/>
              </a:ext>
            </a:extLst>
          </p:cNvPr>
          <p:cNvSpPr/>
          <p:nvPr/>
        </p:nvSpPr>
        <p:spPr>
          <a:xfrm>
            <a:off x="1479757" y="4312703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2B5839B-D0A3-4E0D-8380-96DC5464AFB8}"/>
              </a:ext>
            </a:extLst>
          </p:cNvPr>
          <p:cNvSpPr/>
          <p:nvPr/>
        </p:nvSpPr>
        <p:spPr>
          <a:xfrm>
            <a:off x="9175218" y="1759960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8CB8B79-9555-4AB4-ABC8-0BFA440FA4A4}"/>
              </a:ext>
            </a:extLst>
          </p:cNvPr>
          <p:cNvSpPr/>
          <p:nvPr/>
        </p:nvSpPr>
        <p:spPr>
          <a:xfrm>
            <a:off x="7261671" y="1781590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54EC215-FDC2-49A2-BAD8-200856E8923B}"/>
              </a:ext>
            </a:extLst>
          </p:cNvPr>
          <p:cNvSpPr/>
          <p:nvPr/>
        </p:nvSpPr>
        <p:spPr>
          <a:xfrm>
            <a:off x="3451109" y="1781590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EE15AEC-D2FB-42B2-BEAA-88DA5481E04F}"/>
              </a:ext>
            </a:extLst>
          </p:cNvPr>
          <p:cNvSpPr/>
          <p:nvPr/>
        </p:nvSpPr>
        <p:spPr>
          <a:xfrm>
            <a:off x="3429722" y="4304732"/>
            <a:ext cx="686453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8F2092-6470-41E4-8B85-5EFAC0C519D2}"/>
              </a:ext>
            </a:extLst>
          </p:cNvPr>
          <p:cNvSpPr/>
          <p:nvPr/>
        </p:nvSpPr>
        <p:spPr>
          <a:xfrm>
            <a:off x="5329783" y="1781591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8EC7397-47CD-47A4-BCAE-E5DF30167913}"/>
              </a:ext>
            </a:extLst>
          </p:cNvPr>
          <p:cNvSpPr/>
          <p:nvPr/>
        </p:nvSpPr>
        <p:spPr>
          <a:xfrm>
            <a:off x="5350030" y="4304733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C1814E5-2A56-4BB9-9C86-5DA681857B4D}"/>
              </a:ext>
            </a:extLst>
          </p:cNvPr>
          <p:cNvSpPr/>
          <p:nvPr/>
        </p:nvSpPr>
        <p:spPr>
          <a:xfrm>
            <a:off x="7270337" y="4312703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EE47B7-4A9C-4B5B-B4FA-96FB443AF524}"/>
              </a:ext>
            </a:extLst>
          </p:cNvPr>
          <p:cNvSpPr/>
          <p:nvPr/>
        </p:nvSpPr>
        <p:spPr>
          <a:xfrm>
            <a:off x="9206167" y="4306900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E713DA9-A468-4846-8F89-620EAFD1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99" y="1191670"/>
            <a:ext cx="717361" cy="5140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43E101D-6435-46E3-8EE6-95A5D5B7D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07" y="1075731"/>
            <a:ext cx="741753" cy="6438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4E5253-7D72-4D5E-8CB8-20E8523D0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218" y="3376222"/>
            <a:ext cx="686451" cy="868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F0494C7-66F5-4D10-A194-D98975B4A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783" y="1069684"/>
            <a:ext cx="711130" cy="6360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C7FF33-0C34-4C8F-A6AE-7B491DD17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671" y="1004254"/>
            <a:ext cx="660976" cy="68885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A65DF38-B093-44E5-9B53-06C5A77E5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218" y="1004084"/>
            <a:ext cx="686452" cy="715457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9696F5F-87AE-4ED2-A3E2-B0BD8E6C5C90}"/>
              </a:ext>
            </a:extLst>
          </p:cNvPr>
          <p:cNvGrpSpPr/>
          <p:nvPr/>
        </p:nvGrpSpPr>
        <p:grpSpPr>
          <a:xfrm>
            <a:off x="1508196" y="3480619"/>
            <a:ext cx="686451" cy="765462"/>
            <a:chOff x="6861111" y="2121160"/>
            <a:chExt cx="3452326" cy="365448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EFC9853-BE1E-4755-93D4-313DA67A146C}"/>
                </a:ext>
              </a:extLst>
            </p:cNvPr>
            <p:cNvGrpSpPr/>
            <p:nvPr/>
          </p:nvGrpSpPr>
          <p:grpSpPr>
            <a:xfrm>
              <a:off x="6861111" y="2139821"/>
              <a:ext cx="3452326" cy="3635828"/>
              <a:chOff x="6861111" y="2139821"/>
              <a:chExt cx="3452326" cy="36358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FE419C8-67E9-41B6-8488-A87AAAFBA482}"/>
                  </a:ext>
                </a:extLst>
              </p:cNvPr>
              <p:cNvGrpSpPr/>
              <p:nvPr/>
            </p:nvGrpSpPr>
            <p:grpSpPr>
              <a:xfrm>
                <a:off x="6861111" y="2177144"/>
                <a:ext cx="3452326" cy="3598505"/>
                <a:chOff x="6830009" y="2105610"/>
                <a:chExt cx="3452326" cy="3598505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838C5067-FE4E-4C4C-A140-38B1111A91AB}"/>
                    </a:ext>
                  </a:extLst>
                </p:cNvPr>
                <p:cNvGrpSpPr/>
                <p:nvPr/>
              </p:nvGrpSpPr>
              <p:grpSpPr>
                <a:xfrm>
                  <a:off x="6830009" y="2620348"/>
                  <a:ext cx="3452326" cy="3083767"/>
                  <a:chOff x="7259217" y="1898780"/>
                  <a:chExt cx="3452326" cy="308376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B6088E6E-7139-415E-9363-34BE436AA0C3}"/>
                      </a:ext>
                    </a:extLst>
                  </p:cNvPr>
                  <p:cNvGrpSpPr/>
                  <p:nvPr/>
                </p:nvGrpSpPr>
                <p:grpSpPr>
                  <a:xfrm>
                    <a:off x="7259217" y="2513046"/>
                    <a:ext cx="3452326" cy="2469501"/>
                    <a:chOff x="7259217" y="2513046"/>
                    <a:chExt cx="3452326" cy="2469501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E61AF0A9-451C-468E-9541-54236D4339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9217" y="2513046"/>
                      <a:ext cx="2979573" cy="2469501"/>
                      <a:chOff x="7259217" y="2513046"/>
                      <a:chExt cx="2979573" cy="2469501"/>
                    </a:xfrm>
                  </p:grpSpPr>
                  <p:sp>
                    <p:nvSpPr>
                      <p:cNvPr id="64" name="Oval 63">
                        <a:extLst>
                          <a:ext uri="{FF2B5EF4-FFF2-40B4-BE49-F238E27FC236}">
                            <a16:creationId xmlns:a16="http://schemas.microsoft.com/office/drawing/2014/main" id="{69524125-47BF-4BB6-950B-DDA59B998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90180" y="2513046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Oval 64">
                        <a:extLst>
                          <a:ext uri="{FF2B5EF4-FFF2-40B4-BE49-F238E27FC236}">
                            <a16:creationId xmlns:a16="http://schemas.microsoft.com/office/drawing/2014/main" id="{8E94CEC9-E180-447E-81F0-800F9A6CB2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11116" y="2513047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Oval 65">
                        <a:extLst>
                          <a:ext uri="{FF2B5EF4-FFF2-40B4-BE49-F238E27FC236}">
                            <a16:creationId xmlns:a16="http://schemas.microsoft.com/office/drawing/2014/main" id="{1276FE87-7A61-4185-BB08-C9B0D8076D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7934" y="3306148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Oval 66">
                        <a:extLst>
                          <a:ext uri="{FF2B5EF4-FFF2-40B4-BE49-F238E27FC236}">
                            <a16:creationId xmlns:a16="http://schemas.microsoft.com/office/drawing/2014/main" id="{959ED4EC-1A6E-41EC-9699-BC3248F0B0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04895" y="3299927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62D6255A-B34E-454A-846C-BF89AB046B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28243" y="3943738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9" name="Oval 68">
                        <a:extLst>
                          <a:ext uri="{FF2B5EF4-FFF2-40B4-BE49-F238E27FC236}">
                            <a16:creationId xmlns:a16="http://schemas.microsoft.com/office/drawing/2014/main" id="{D84BD646-8C39-4951-8F17-59DF065E3C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3885" y="3909527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0" name="Oval 69">
                        <a:extLst>
                          <a:ext uri="{FF2B5EF4-FFF2-40B4-BE49-F238E27FC236}">
                            <a16:creationId xmlns:a16="http://schemas.microsoft.com/office/drawing/2014/main" id="{BE65E20A-242D-489C-8166-284040ED21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19527" y="3949959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1" name="Oval 70">
                        <a:extLst>
                          <a:ext uri="{FF2B5EF4-FFF2-40B4-BE49-F238E27FC236}">
                            <a16:creationId xmlns:a16="http://schemas.microsoft.com/office/drawing/2014/main" id="{E5059961-F045-4B73-B538-38DD54DED9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9217" y="4547118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2" name="Oval 71">
                        <a:extLst>
                          <a:ext uri="{FF2B5EF4-FFF2-40B4-BE49-F238E27FC236}">
                            <a16:creationId xmlns:a16="http://schemas.microsoft.com/office/drawing/2014/main" id="{3A178C28-E2BE-491A-850F-BC75CC12BB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79364" y="4547118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Oval 72">
                        <a:extLst>
                          <a:ext uri="{FF2B5EF4-FFF2-40B4-BE49-F238E27FC236}">
                            <a16:creationId xmlns:a16="http://schemas.microsoft.com/office/drawing/2014/main" id="{F77420CB-4852-41B0-87A7-F6ECF4BF9D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90180" y="4547118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42D7B715-37AD-427D-A4F0-1A19F4BFC0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00996" y="4547118"/>
                      <a:ext cx="410547" cy="4354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5214147A-226E-4301-9721-66BC18DC4B32}"/>
                      </a:ext>
                    </a:extLst>
                  </p:cNvPr>
                  <p:cNvSpPr/>
                  <p:nvPr/>
                </p:nvSpPr>
                <p:spPr>
                  <a:xfrm>
                    <a:off x="9290179" y="1898780"/>
                    <a:ext cx="410547" cy="435429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E9F05D94-4F62-4428-A4FF-8288F21E9706}"/>
                      </a:ext>
                    </a:extLst>
                  </p:cNvPr>
                  <p:cNvSpPr/>
                  <p:nvPr/>
                </p:nvSpPr>
                <p:spPr>
                  <a:xfrm>
                    <a:off x="8148736" y="1940768"/>
                    <a:ext cx="410547" cy="43542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882DBC9-5675-4F80-B578-91D1B8381A50}"/>
                    </a:ext>
                  </a:extLst>
                </p:cNvPr>
                <p:cNvSpPr/>
                <p:nvPr/>
              </p:nvSpPr>
              <p:spPr>
                <a:xfrm>
                  <a:off x="8248439" y="2105610"/>
                  <a:ext cx="410547" cy="435429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8F64414-9B0B-42B8-A4A7-F38A16EA34E2}"/>
                  </a:ext>
                </a:extLst>
              </p:cNvPr>
              <p:cNvSpPr/>
              <p:nvPr/>
            </p:nvSpPr>
            <p:spPr>
              <a:xfrm>
                <a:off x="7271658" y="2139821"/>
                <a:ext cx="410547" cy="435429"/>
              </a:xfrm>
              <a:prstGeom prst="ellipse">
                <a:avLst/>
              </a:prstGeom>
              <a:solidFill>
                <a:srgbClr val="FDC16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9A2F4BF-CF72-40D2-B50E-293CE96C25DC}"/>
                </a:ext>
              </a:extLst>
            </p:cNvPr>
            <p:cNvSpPr/>
            <p:nvPr/>
          </p:nvSpPr>
          <p:spPr>
            <a:xfrm>
              <a:off x="9430136" y="2121160"/>
              <a:ext cx="410547" cy="435429"/>
            </a:xfrm>
            <a:prstGeom prst="ellipse">
              <a:avLst/>
            </a:prstGeom>
            <a:solidFill>
              <a:srgbClr val="FCAA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994DA406-0833-4C50-BD7F-915531417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84" y="3429000"/>
            <a:ext cx="664946" cy="84757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8B557DD-EB48-48E3-B6BC-11F296793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3199" y="3390900"/>
            <a:ext cx="670119" cy="84757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1BD8327-3EF0-4968-87EB-C00B90E0E7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7743" y="3329020"/>
            <a:ext cx="719045" cy="9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96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376926-8942-4733-A94A-7C69C5E761C9}"/>
              </a:ext>
            </a:extLst>
          </p:cNvPr>
          <p:cNvSpPr/>
          <p:nvPr/>
        </p:nvSpPr>
        <p:spPr>
          <a:xfrm>
            <a:off x="8686305" y="3036385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940C29-21AC-4292-B989-B06C1DBAAAB2}"/>
              </a:ext>
            </a:extLst>
          </p:cNvPr>
          <p:cNvSpPr/>
          <p:nvPr/>
        </p:nvSpPr>
        <p:spPr>
          <a:xfrm>
            <a:off x="6798696" y="3036386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5C91FE-9BCA-4E4E-A056-7B45D9CB615F}"/>
              </a:ext>
            </a:extLst>
          </p:cNvPr>
          <p:cNvSpPr/>
          <p:nvPr/>
        </p:nvSpPr>
        <p:spPr>
          <a:xfrm>
            <a:off x="4874204" y="3036386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28F460-91D2-415F-BB27-02F869C79EB5}"/>
              </a:ext>
            </a:extLst>
          </p:cNvPr>
          <p:cNvSpPr/>
          <p:nvPr/>
        </p:nvSpPr>
        <p:spPr>
          <a:xfrm>
            <a:off x="2972802" y="3036386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2E5C6C2-7E7D-4B62-A76D-CE252F4FDADB}"/>
              </a:ext>
            </a:extLst>
          </p:cNvPr>
          <p:cNvSpPr/>
          <p:nvPr/>
        </p:nvSpPr>
        <p:spPr>
          <a:xfrm>
            <a:off x="1063380" y="2998972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C220B0-9A15-459A-BCC5-05E3D26184DA}"/>
              </a:ext>
            </a:extLst>
          </p:cNvPr>
          <p:cNvSpPr/>
          <p:nvPr/>
        </p:nvSpPr>
        <p:spPr>
          <a:xfrm>
            <a:off x="8695712" y="557489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0103C-C56A-443A-A450-4C06F514F073}"/>
              </a:ext>
            </a:extLst>
          </p:cNvPr>
          <p:cNvSpPr/>
          <p:nvPr/>
        </p:nvSpPr>
        <p:spPr>
          <a:xfrm>
            <a:off x="6807298" y="557487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484CAF-5DB5-43CA-8D8D-B7C297C9F69B}"/>
              </a:ext>
            </a:extLst>
          </p:cNvPr>
          <p:cNvSpPr/>
          <p:nvPr/>
        </p:nvSpPr>
        <p:spPr>
          <a:xfrm>
            <a:off x="4874204" y="557487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0C62D7-7E60-434F-AEE4-23EBBDD31E3B}"/>
              </a:ext>
            </a:extLst>
          </p:cNvPr>
          <p:cNvSpPr/>
          <p:nvPr/>
        </p:nvSpPr>
        <p:spPr>
          <a:xfrm>
            <a:off x="2951794" y="557487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94D8AB-0829-4657-85AD-02BCEF7B7827}"/>
              </a:ext>
            </a:extLst>
          </p:cNvPr>
          <p:cNvSpPr/>
          <p:nvPr/>
        </p:nvSpPr>
        <p:spPr>
          <a:xfrm>
            <a:off x="1063380" y="557487"/>
            <a:ext cx="1586926" cy="211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B5219C-E7B2-4DD6-9968-E40D081E4C34}"/>
              </a:ext>
            </a:extLst>
          </p:cNvPr>
          <p:cNvSpPr/>
          <p:nvPr/>
        </p:nvSpPr>
        <p:spPr>
          <a:xfrm>
            <a:off x="1570844" y="1781591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১১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646327-EC16-4005-B9EF-01581E948883}"/>
              </a:ext>
            </a:extLst>
          </p:cNvPr>
          <p:cNvSpPr/>
          <p:nvPr/>
        </p:nvSpPr>
        <p:spPr>
          <a:xfrm>
            <a:off x="1489141" y="4253303"/>
            <a:ext cx="749100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১৬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2B5839B-D0A3-4E0D-8380-96DC5464AFB8}"/>
              </a:ext>
            </a:extLst>
          </p:cNvPr>
          <p:cNvSpPr/>
          <p:nvPr/>
        </p:nvSpPr>
        <p:spPr>
          <a:xfrm>
            <a:off x="9120403" y="1759960"/>
            <a:ext cx="741267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১৫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8CB8B79-9555-4AB4-ABC8-0BFA440FA4A4}"/>
              </a:ext>
            </a:extLst>
          </p:cNvPr>
          <p:cNvSpPr/>
          <p:nvPr/>
        </p:nvSpPr>
        <p:spPr>
          <a:xfrm>
            <a:off x="7261671" y="1781590"/>
            <a:ext cx="68645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১৪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54EC215-FDC2-49A2-BAD8-200856E8923B}"/>
              </a:ext>
            </a:extLst>
          </p:cNvPr>
          <p:cNvSpPr/>
          <p:nvPr/>
        </p:nvSpPr>
        <p:spPr>
          <a:xfrm>
            <a:off x="3429722" y="1781590"/>
            <a:ext cx="707839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১২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EE15AEC-D2FB-42B2-BEAA-88DA5481E04F}"/>
              </a:ext>
            </a:extLst>
          </p:cNvPr>
          <p:cNvSpPr/>
          <p:nvPr/>
        </p:nvSpPr>
        <p:spPr>
          <a:xfrm>
            <a:off x="3429722" y="4304732"/>
            <a:ext cx="686453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১৭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8F2092-6470-41E4-8B85-5EFAC0C519D2}"/>
              </a:ext>
            </a:extLst>
          </p:cNvPr>
          <p:cNvSpPr/>
          <p:nvPr/>
        </p:nvSpPr>
        <p:spPr>
          <a:xfrm>
            <a:off x="5329782" y="1781591"/>
            <a:ext cx="766217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১৩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8EC7397-47CD-47A4-BCAE-E5DF30167913}"/>
              </a:ext>
            </a:extLst>
          </p:cNvPr>
          <p:cNvSpPr/>
          <p:nvPr/>
        </p:nvSpPr>
        <p:spPr>
          <a:xfrm>
            <a:off x="5268124" y="4304733"/>
            <a:ext cx="768358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১৮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C1814E5-2A56-4BB9-9C86-5DA681857B4D}"/>
              </a:ext>
            </a:extLst>
          </p:cNvPr>
          <p:cNvSpPr/>
          <p:nvPr/>
        </p:nvSpPr>
        <p:spPr>
          <a:xfrm>
            <a:off x="7237743" y="4312703"/>
            <a:ext cx="719046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১৯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EE47B7-4A9C-4B5B-B4FA-96FB443AF524}"/>
              </a:ext>
            </a:extLst>
          </p:cNvPr>
          <p:cNvSpPr/>
          <p:nvPr/>
        </p:nvSpPr>
        <p:spPr>
          <a:xfrm>
            <a:off x="9158050" y="4306900"/>
            <a:ext cx="734569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২০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E713DA9-A468-4846-8F89-620EAFD1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99" y="1191670"/>
            <a:ext cx="717361" cy="5140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43E101D-6435-46E3-8EE6-95A5D5B7D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07" y="1075731"/>
            <a:ext cx="741753" cy="6438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4E5253-7D72-4D5E-8CB8-20E8523D0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218" y="3376222"/>
            <a:ext cx="686451" cy="868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F0494C7-66F5-4D10-A194-D98975B4A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783" y="1069684"/>
            <a:ext cx="711130" cy="6360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C7FF33-0C34-4C8F-A6AE-7B491DD17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671" y="1004254"/>
            <a:ext cx="660976" cy="68885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A65DF38-B093-44E5-9B53-06C5A77E5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218" y="1004084"/>
            <a:ext cx="686452" cy="715457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9696F5F-87AE-4ED2-A3E2-B0BD8E6C5C90}"/>
              </a:ext>
            </a:extLst>
          </p:cNvPr>
          <p:cNvGrpSpPr/>
          <p:nvPr/>
        </p:nvGrpSpPr>
        <p:grpSpPr>
          <a:xfrm>
            <a:off x="1508196" y="3487841"/>
            <a:ext cx="686451" cy="765462"/>
            <a:chOff x="6861111" y="2121160"/>
            <a:chExt cx="3452326" cy="365448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EFC9853-BE1E-4755-93D4-313DA67A146C}"/>
                </a:ext>
              </a:extLst>
            </p:cNvPr>
            <p:cNvGrpSpPr/>
            <p:nvPr/>
          </p:nvGrpSpPr>
          <p:grpSpPr>
            <a:xfrm>
              <a:off x="6861111" y="2139821"/>
              <a:ext cx="3452326" cy="3635828"/>
              <a:chOff x="6861111" y="2139821"/>
              <a:chExt cx="3452326" cy="36358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FE419C8-67E9-41B6-8488-A87AAAFBA482}"/>
                  </a:ext>
                </a:extLst>
              </p:cNvPr>
              <p:cNvGrpSpPr/>
              <p:nvPr/>
            </p:nvGrpSpPr>
            <p:grpSpPr>
              <a:xfrm>
                <a:off x="6861111" y="2177144"/>
                <a:ext cx="3452326" cy="3598505"/>
                <a:chOff x="6830009" y="2105610"/>
                <a:chExt cx="3452326" cy="3598505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838C5067-FE4E-4C4C-A140-38B1111A91AB}"/>
                    </a:ext>
                  </a:extLst>
                </p:cNvPr>
                <p:cNvGrpSpPr/>
                <p:nvPr/>
              </p:nvGrpSpPr>
              <p:grpSpPr>
                <a:xfrm>
                  <a:off x="6830009" y="2620348"/>
                  <a:ext cx="3452326" cy="3083767"/>
                  <a:chOff x="7259217" y="1898780"/>
                  <a:chExt cx="3452326" cy="3083767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B6088E6E-7139-415E-9363-34BE436AA0C3}"/>
                      </a:ext>
                    </a:extLst>
                  </p:cNvPr>
                  <p:cNvGrpSpPr/>
                  <p:nvPr/>
                </p:nvGrpSpPr>
                <p:grpSpPr>
                  <a:xfrm>
                    <a:off x="7259217" y="2513046"/>
                    <a:ext cx="3452326" cy="2469501"/>
                    <a:chOff x="7259217" y="2513046"/>
                    <a:chExt cx="3452326" cy="2469501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E61AF0A9-451C-468E-9541-54236D4339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9217" y="2513046"/>
                      <a:ext cx="2979573" cy="2469501"/>
                      <a:chOff x="7259217" y="2513046"/>
                      <a:chExt cx="2979573" cy="2469501"/>
                    </a:xfrm>
                  </p:grpSpPr>
                  <p:sp>
                    <p:nvSpPr>
                      <p:cNvPr id="64" name="Oval 63">
                        <a:extLst>
                          <a:ext uri="{FF2B5EF4-FFF2-40B4-BE49-F238E27FC236}">
                            <a16:creationId xmlns:a16="http://schemas.microsoft.com/office/drawing/2014/main" id="{69524125-47BF-4BB6-950B-DDA59B998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90180" y="2513046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Oval 64">
                        <a:extLst>
                          <a:ext uri="{FF2B5EF4-FFF2-40B4-BE49-F238E27FC236}">
                            <a16:creationId xmlns:a16="http://schemas.microsoft.com/office/drawing/2014/main" id="{8E94CEC9-E180-447E-81F0-800F9A6CB2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11116" y="2513047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Oval 65">
                        <a:extLst>
                          <a:ext uri="{FF2B5EF4-FFF2-40B4-BE49-F238E27FC236}">
                            <a16:creationId xmlns:a16="http://schemas.microsoft.com/office/drawing/2014/main" id="{1276FE87-7A61-4185-BB08-C9B0D8076D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7934" y="3306148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Oval 66">
                        <a:extLst>
                          <a:ext uri="{FF2B5EF4-FFF2-40B4-BE49-F238E27FC236}">
                            <a16:creationId xmlns:a16="http://schemas.microsoft.com/office/drawing/2014/main" id="{959ED4EC-1A6E-41EC-9699-BC3248F0B0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04895" y="3299927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" name="Oval 67">
                        <a:extLst>
                          <a:ext uri="{FF2B5EF4-FFF2-40B4-BE49-F238E27FC236}">
                            <a16:creationId xmlns:a16="http://schemas.microsoft.com/office/drawing/2014/main" id="{62D6255A-B34E-454A-846C-BF89AB046B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28243" y="3943738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9" name="Oval 68">
                        <a:extLst>
                          <a:ext uri="{FF2B5EF4-FFF2-40B4-BE49-F238E27FC236}">
                            <a16:creationId xmlns:a16="http://schemas.microsoft.com/office/drawing/2014/main" id="{D84BD646-8C39-4951-8F17-59DF065E3C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3885" y="3909527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0" name="Oval 69">
                        <a:extLst>
                          <a:ext uri="{FF2B5EF4-FFF2-40B4-BE49-F238E27FC236}">
                            <a16:creationId xmlns:a16="http://schemas.microsoft.com/office/drawing/2014/main" id="{BE65E20A-242D-489C-8166-284040ED21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19527" y="3949959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1" name="Oval 70">
                        <a:extLst>
                          <a:ext uri="{FF2B5EF4-FFF2-40B4-BE49-F238E27FC236}">
                            <a16:creationId xmlns:a16="http://schemas.microsoft.com/office/drawing/2014/main" id="{E5059961-F045-4B73-B538-38DD54DED9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9217" y="4547118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2" name="Oval 71">
                        <a:extLst>
                          <a:ext uri="{FF2B5EF4-FFF2-40B4-BE49-F238E27FC236}">
                            <a16:creationId xmlns:a16="http://schemas.microsoft.com/office/drawing/2014/main" id="{3A178C28-E2BE-491A-850F-BC75CC12BB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79364" y="4547118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Oval 72">
                        <a:extLst>
                          <a:ext uri="{FF2B5EF4-FFF2-40B4-BE49-F238E27FC236}">
                            <a16:creationId xmlns:a16="http://schemas.microsoft.com/office/drawing/2014/main" id="{F77420CB-4852-41B0-87A7-F6ECF4BF9D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90180" y="4547118"/>
                        <a:ext cx="410547" cy="43542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42D7B715-37AD-427D-A4F0-1A19F4BFC0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00996" y="4547118"/>
                      <a:ext cx="410547" cy="43542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5214147A-226E-4301-9721-66BC18DC4B32}"/>
                      </a:ext>
                    </a:extLst>
                  </p:cNvPr>
                  <p:cNvSpPr/>
                  <p:nvPr/>
                </p:nvSpPr>
                <p:spPr>
                  <a:xfrm>
                    <a:off x="9290179" y="1898780"/>
                    <a:ext cx="410547" cy="435429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E9F05D94-4F62-4428-A4FF-8288F21E9706}"/>
                      </a:ext>
                    </a:extLst>
                  </p:cNvPr>
                  <p:cNvSpPr/>
                  <p:nvPr/>
                </p:nvSpPr>
                <p:spPr>
                  <a:xfrm>
                    <a:off x="8148736" y="1940768"/>
                    <a:ext cx="410547" cy="43542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882DBC9-5675-4F80-B578-91D1B8381A50}"/>
                    </a:ext>
                  </a:extLst>
                </p:cNvPr>
                <p:cNvSpPr/>
                <p:nvPr/>
              </p:nvSpPr>
              <p:spPr>
                <a:xfrm>
                  <a:off x="8248439" y="2105610"/>
                  <a:ext cx="410547" cy="435429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8F64414-9B0B-42B8-A4A7-F38A16EA34E2}"/>
                  </a:ext>
                </a:extLst>
              </p:cNvPr>
              <p:cNvSpPr/>
              <p:nvPr/>
            </p:nvSpPr>
            <p:spPr>
              <a:xfrm>
                <a:off x="7271658" y="2139821"/>
                <a:ext cx="410547" cy="435429"/>
              </a:xfrm>
              <a:prstGeom prst="ellipse">
                <a:avLst/>
              </a:prstGeom>
              <a:solidFill>
                <a:srgbClr val="FDC16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9A2F4BF-CF72-40D2-B50E-293CE96C25DC}"/>
                </a:ext>
              </a:extLst>
            </p:cNvPr>
            <p:cNvSpPr/>
            <p:nvPr/>
          </p:nvSpPr>
          <p:spPr>
            <a:xfrm>
              <a:off x="9430136" y="2121160"/>
              <a:ext cx="410547" cy="435429"/>
            </a:xfrm>
            <a:prstGeom prst="ellipse">
              <a:avLst/>
            </a:prstGeom>
            <a:solidFill>
              <a:srgbClr val="FCAA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994DA406-0833-4C50-BD7F-915531417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84" y="3429000"/>
            <a:ext cx="664946" cy="84757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8B557DD-EB48-48E3-B6BC-11F296793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3199" y="3390900"/>
            <a:ext cx="670119" cy="84757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1BD8327-3EF0-4968-87EB-C00B90E0E7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7743" y="3329020"/>
            <a:ext cx="719045" cy="9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নীল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লাল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হলুদ</a:t>
              </a:r>
              <a:endParaRPr lang="en-US" sz="2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সবুজ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কমলা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বাদামী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গোলাপী</a:t>
              </a:r>
              <a:endParaRPr lang="en-US" sz="2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latin typeface="Kalpurush" panose="02000600000000000000" pitchFamily="2" charset="0"/>
                  <a:cs typeface="Kalpurush" panose="02000600000000000000" pitchFamily="2" charset="0"/>
                </a:rPr>
                <a:t>বেগুনী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latin typeface="Kalpurush" panose="02000600000000000000" pitchFamily="2" charset="0"/>
                  <a:cs typeface="Kalpurush" panose="02000600000000000000" pitchFamily="2" charset="0"/>
                </a:rPr>
                <a:t>ধূসর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সাদা</a:t>
              </a:r>
              <a:endParaRPr lang="en-US" sz="2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dirty="0">
                  <a:latin typeface="Kalpurush" panose="02000600000000000000" pitchFamily="2" charset="0"/>
                  <a:cs typeface="Kalpurush" panose="02000600000000000000" pitchFamily="2" charset="0"/>
                </a:rPr>
                <a:t>কালো</a:t>
              </a:r>
              <a:endParaRPr lang="en-US" sz="2000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রঙ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ও</a:t>
              </a:r>
            </a:p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আকার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55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Kalpurush" panose="02000600000000000000" pitchFamily="2" charset="0"/>
              </a:rPr>
              <a:t>Color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cs typeface="Kalpurush" panose="02000600000000000000" pitchFamily="2" charset="0"/>
              </a:rPr>
              <a:t>And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cs typeface="Kalpurush" panose="02000600000000000000" pitchFamily="2" charset="0"/>
              </a:rPr>
              <a:t>Shape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Level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1</a:t>
            </a:r>
            <a:endParaRPr lang="bn-IN" b="1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3457949" y="2463801"/>
            <a:ext cx="1724151" cy="1771352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254000" h="2540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cs typeface="Kalpurush" panose="02000600000000000000" pitchFamily="2" charset="0"/>
              </a:rPr>
              <a:t>tribhuj</a:t>
            </a:r>
            <a:endParaRPr lang="en-US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5235755" y="1522536"/>
            <a:ext cx="1774147" cy="1697082"/>
          </a:xfrm>
          <a:prstGeom prst="ellips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gol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392008" y="2635853"/>
            <a:ext cx="1540498" cy="1510094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chouko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F5D42D-B9F0-41E5-916C-9B1DCE58AC3A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Kalpurush" panose="02000600000000000000" pitchFamily="2" charset="0"/>
              </a:rPr>
              <a:t>Click the shape buttons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753D00-658E-4977-9EC2-0C718D5F85C9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61D40A-466C-42AD-9478-11B635CA452F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86325EE7-13EF-4FA4-AB04-C975656983A3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135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3457949" y="2463801"/>
            <a:ext cx="1724151" cy="1771352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254000" h="2540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ত্রিভুজ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5235755" y="1522536"/>
            <a:ext cx="1774147" cy="1697082"/>
          </a:xfrm>
          <a:prstGeom prst="ellips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গোল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392008" y="2635853"/>
            <a:ext cx="1540498" cy="1510094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চৌকো</a:t>
            </a:r>
            <a:endParaRPr lang="en-US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F5D42D-B9F0-41E5-916C-9B1DCE58AC3A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93943D-2F94-40D3-8DE3-D5B9B757ABD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4E4F0C1-09FE-4A77-AA96-E0A6F1F54B5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5A7C48C2-859A-4BC9-AA59-16D89528EC3F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55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0CD4C-AD5B-4B91-886D-64BD5F4EDAAD}"/>
              </a:ext>
            </a:extLst>
          </p:cNvPr>
          <p:cNvGrpSpPr/>
          <p:nvPr/>
        </p:nvGrpSpPr>
        <p:grpSpPr>
          <a:xfrm>
            <a:off x="9272639" y="3266478"/>
            <a:ext cx="1445569" cy="1012765"/>
            <a:chOff x="4619967" y="645690"/>
            <a:chExt cx="2907725" cy="101276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5880D-C48C-4775-BD29-EB472D69D7B8}"/>
                </a:ext>
              </a:extLst>
            </p:cNvPr>
            <p:cNvSpPr/>
            <p:nvPr/>
          </p:nvSpPr>
          <p:spPr>
            <a:xfrm>
              <a:off x="4619967" y="645690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04C380-7A2D-4881-856A-2AF2C69088C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9408276" y="443550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362" y="66440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44B16003-4D0D-429A-93D1-F0F2EEBEAF6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9BB83B-D35C-4ADF-A8BA-EC608E9F2A7C}"/>
              </a:ext>
            </a:extLst>
          </p:cNvPr>
          <p:cNvGrpSpPr/>
          <p:nvPr/>
        </p:nvGrpSpPr>
        <p:grpSpPr>
          <a:xfrm>
            <a:off x="9272640" y="1895138"/>
            <a:ext cx="1445569" cy="1012765"/>
            <a:chOff x="4619969" y="612924"/>
            <a:chExt cx="2907725" cy="101276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35298EB-E1F0-4224-8A35-3C75BD423E26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B718E75-BBD9-4837-AD53-24BA3899AE0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Poem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B9A78-3361-49B3-B982-3DDAB72420A8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35E580-8894-43FE-BE90-F198320AE835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ADE8B38B-0EA8-408E-A759-41022F72059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49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43AECF27-BF4F-41BA-A9C3-4F97A18C678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58251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E78323-0774-4794-BAA7-2A9AD1867BB4}"/>
              </a:ext>
            </a:extLst>
          </p:cNvPr>
          <p:cNvGrpSpPr/>
          <p:nvPr/>
        </p:nvGrpSpPr>
        <p:grpSpPr>
          <a:xfrm>
            <a:off x="9272639" y="3175440"/>
            <a:ext cx="1445569" cy="1012765"/>
            <a:chOff x="4619969" y="612924"/>
            <a:chExt cx="2907725" cy="101276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772C1B-5A38-4596-959C-CB9389803B7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597D575-2F8F-4C0C-BEE1-B504CFCC600E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গল্প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BEBD0-EA5E-48F9-B6F2-910904261101}"/>
              </a:ext>
            </a:extLst>
          </p:cNvPr>
          <p:cNvGrpSpPr/>
          <p:nvPr/>
        </p:nvGrpSpPr>
        <p:grpSpPr>
          <a:xfrm>
            <a:off x="9272639" y="1982480"/>
            <a:ext cx="1445569" cy="1012765"/>
            <a:chOff x="4619969" y="612924"/>
            <a:chExt cx="2907725" cy="10127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32D409-F079-4BD2-9BCE-1A23DD3C8B4A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BFFD2FB-BB7B-4374-B3AF-2613E7EE462D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B177DB-8DE7-489D-B5CE-F400D5B061EC}"/>
              </a:ext>
            </a:extLst>
          </p:cNvPr>
          <p:cNvSpPr/>
          <p:nvPr/>
        </p:nvSpPr>
        <p:spPr>
          <a:xfrm>
            <a:off x="9408275" y="45772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7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128190" y="3361902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0" y="725870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611976" y="272429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4483685" y="1081023"/>
            <a:ext cx="4166789" cy="3788259"/>
            <a:chOff x="9228521" y="938893"/>
            <a:chExt cx="4166789" cy="37882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10461705" y="938893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840331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11617157" y="184850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11617157" y="2972785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43394" y="4158533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11617160" y="4097068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4D8047-2F38-44B3-8E74-8566D5289E11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8380D-9A86-4744-A420-7BF02C54810B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F4608974-0B8A-48E8-829A-CE5C9F3B5FAB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531644D-3962-413F-A0AE-DD4865762DA8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Level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1</a:t>
            </a:r>
            <a:endParaRPr lang="bn-IN" b="1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9B4F99E-EA38-4925-9EA3-14788449CDB8}"/>
              </a:ext>
            </a:extLst>
          </p:cNvPr>
          <p:cNvSpPr/>
          <p:nvPr/>
        </p:nvSpPr>
        <p:spPr>
          <a:xfrm>
            <a:off x="4554681" y="5424945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Kalpurush" panose="02000600000000000000" pitchFamily="2" charset="0"/>
              </a:rPr>
              <a:t>Click the</a:t>
            </a:r>
            <a:r>
              <a:rPr lang="bn-IN" sz="2400" b="1" dirty="0">
                <a:solidFill>
                  <a:schemeClr val="bg1"/>
                </a:solidFill>
                <a:cs typeface="Kalpurush" panose="0200060000000000000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cs typeface="Kalpurush" panose="02000600000000000000" pitchFamily="2" charset="0"/>
              </a:rPr>
              <a:t>day buttons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5890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3410723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0" y="725870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611976" y="272429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31644D-3962-413F-A0AE-DD4865762DA8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Level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Kalpurush" panose="02000600000000000000" pitchFamily="2" charset="0"/>
              </a:rPr>
              <a:t>1</a:t>
            </a:r>
            <a:endParaRPr lang="bn-IN" b="1" dirty="0">
              <a:solidFill>
                <a:schemeClr val="bg1"/>
              </a:solidFill>
              <a:cs typeface="Kalpurush" panose="02000600000000000000" pitchFamily="2" charset="0"/>
            </a:endParaRPr>
          </a:p>
        </p:txBody>
      </p:sp>
      <p:pic>
        <p:nvPicPr>
          <p:cNvPr id="18" name="Picture 28" descr="Daisy decorative frame vector clip art | Free SVG">
            <a:extLst>
              <a:ext uri="{FF2B5EF4-FFF2-40B4-BE49-F238E27FC236}">
                <a16:creationId xmlns:a16="http://schemas.microsoft.com/office/drawing/2014/main" id="{FB66EBEA-AFC8-4BA8-AE87-95D493DED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97915" y="264050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ction Button: Go Forward or Next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98B72C5-BB6B-4925-9CBC-50C963A1911D}"/>
              </a:ext>
            </a:extLst>
          </p:cNvPr>
          <p:cNvSpPr/>
          <p:nvPr/>
        </p:nvSpPr>
        <p:spPr>
          <a:xfrm>
            <a:off x="6444344" y="5569553"/>
            <a:ext cx="528735" cy="71104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Go Back or Previous 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3B2DFCD-2FF0-4B60-9CD9-4EE1C839B590}"/>
              </a:ext>
            </a:extLst>
          </p:cNvPr>
          <p:cNvSpPr/>
          <p:nvPr/>
        </p:nvSpPr>
        <p:spPr>
          <a:xfrm>
            <a:off x="5430417" y="5595766"/>
            <a:ext cx="528734" cy="69356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2F6FDA-8940-45CD-9DCF-A31A29D4FD81}"/>
              </a:ext>
            </a:extLst>
          </p:cNvPr>
          <p:cNvGrpSpPr/>
          <p:nvPr/>
        </p:nvGrpSpPr>
        <p:grpSpPr>
          <a:xfrm>
            <a:off x="9725109" y="2349137"/>
            <a:ext cx="1445569" cy="1012765"/>
            <a:chOff x="4619969" y="612924"/>
            <a:chExt cx="2907725" cy="101276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BFEF043-3109-4ED0-8DF1-D53F1BC51A8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1F90B31-4C8F-4963-9A4D-F606D691F288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Poem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BDCD5BB-0520-449A-A106-1A93BE47D347}"/>
              </a:ext>
            </a:extLst>
          </p:cNvPr>
          <p:cNvSpPr/>
          <p:nvPr/>
        </p:nvSpPr>
        <p:spPr>
          <a:xfrm>
            <a:off x="9860744" y="361661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180355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সাত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সপ্তাহের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F5CB18-47AC-4AF2-BFCC-764518E0EDF6}"/>
              </a:ext>
            </a:extLst>
          </p:cNvPr>
          <p:cNvGrpSpPr/>
          <p:nvPr/>
        </p:nvGrpSpPr>
        <p:grpSpPr>
          <a:xfrm>
            <a:off x="4483685" y="1081023"/>
            <a:ext cx="4166789" cy="3788259"/>
            <a:chOff x="9228521" y="938893"/>
            <a:chExt cx="4166789" cy="378825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E791FDE-E892-44FE-9A7B-ED7B75253964}"/>
                </a:ext>
              </a:extLst>
            </p:cNvPr>
            <p:cNvSpPr/>
            <p:nvPr/>
          </p:nvSpPr>
          <p:spPr>
            <a:xfrm>
              <a:off x="10461705" y="938893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631DAF3-5FC9-4AD4-8EB8-3A0B1ADB3D39}"/>
                </a:ext>
              </a:extLst>
            </p:cNvPr>
            <p:cNvSpPr/>
            <p:nvPr/>
          </p:nvSpPr>
          <p:spPr>
            <a:xfrm>
              <a:off x="9228521" y="1840331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CF697DD-9A9A-4EDD-889F-145631CE98F7}"/>
                </a:ext>
              </a:extLst>
            </p:cNvPr>
            <p:cNvSpPr/>
            <p:nvPr/>
          </p:nvSpPr>
          <p:spPr>
            <a:xfrm>
              <a:off x="11617157" y="184850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DE4DF07-FC18-4C24-A9FC-68C025AE7D9E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70ED58A-1DCB-4978-B98D-FD331253D3B7}"/>
                </a:ext>
              </a:extLst>
            </p:cNvPr>
            <p:cNvSpPr/>
            <p:nvPr/>
          </p:nvSpPr>
          <p:spPr>
            <a:xfrm>
              <a:off x="11617157" y="2972785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2B4AA25-7983-4A63-83C3-BFA82A6C5473}"/>
                </a:ext>
              </a:extLst>
            </p:cNvPr>
            <p:cNvSpPr/>
            <p:nvPr/>
          </p:nvSpPr>
          <p:spPr>
            <a:xfrm>
              <a:off x="9243394" y="4158533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770564A-A750-494C-AC7E-2CEDF6867BAC}"/>
                </a:ext>
              </a:extLst>
            </p:cNvPr>
            <p:cNvSpPr/>
            <p:nvPr/>
          </p:nvSpPr>
          <p:spPr>
            <a:xfrm>
              <a:off x="11617160" y="4097068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BC9FF1-D8A9-4D0C-8DA6-13221DAF682B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A24F32-1D54-44B6-B553-5E9C1074764B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endParaRPr lang="en-US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১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D3851A-2FD2-4D4A-96EA-5812354BECE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81C591-67B0-47B3-AD9F-B538BD0D8A8B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85EA9466-4159-478A-AFD0-0BF31708246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472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23723</TotalTime>
  <Words>238</Words>
  <Application>Microsoft Office PowerPoint</Application>
  <PresentationFormat>Widescreen</PresentationFormat>
  <Paragraphs>173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Kalpurush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Kaushik Roy Choudhury</cp:lastModifiedBy>
  <cp:revision>341</cp:revision>
  <dcterms:created xsi:type="dcterms:W3CDTF">2020-07-21T12:20:19Z</dcterms:created>
  <dcterms:modified xsi:type="dcterms:W3CDTF">2021-05-26T00:21:58Z</dcterms:modified>
</cp:coreProperties>
</file>